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7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4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7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7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5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4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4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8246-55A3-4DA8-ACA2-9EF38770B8B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B0C4-3614-444B-9679-2D81A0664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0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8417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Анализ ЕГЭ 2017 МКОУ СОШ №5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920880" cy="33123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NewRomanPSMT"/>
              </a:rPr>
              <a:t>В 2017 году единый государственный экзамен на территории Республики Северная Осетия - Алания организован и проведен по 14 общеобразовательным предметам.  Обучающиеся 11 класса МКОУ СОШ №5  сдавали ЕГЭ по 11 учебным предметам.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29752"/>
              </p:ext>
            </p:extLst>
          </p:nvPr>
        </p:nvGraphicFramePr>
        <p:xfrm>
          <a:off x="457199" y="764699"/>
          <a:ext cx="8229605" cy="4933447"/>
        </p:xfrm>
        <a:graphic>
          <a:graphicData uri="http://schemas.openxmlformats.org/drawingml/2006/table">
            <a:tbl>
              <a:tblPr firstRow="1" firstCol="1" bandRow="1"/>
              <a:tblGrid>
                <a:gridCol w="1304424"/>
                <a:gridCol w="524531"/>
                <a:gridCol w="456893"/>
                <a:gridCol w="456433"/>
                <a:gridCol w="796456"/>
                <a:gridCol w="508428"/>
                <a:gridCol w="652442"/>
                <a:gridCol w="651981"/>
                <a:gridCol w="847991"/>
                <a:gridCol w="456433"/>
                <a:gridCol w="524531"/>
                <a:gridCol w="524531"/>
                <a:gridCol w="524531"/>
              </a:tblGrid>
              <a:tr h="83025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сдавало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Преодалели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минимальный порог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Сред.балл</a:t>
                      </a:r>
                      <a:r>
                        <a:rPr lang="ru-RU" sz="11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школе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Сред.балл</a:t>
                      </a:r>
                      <a:r>
                        <a:rPr lang="ru-RU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району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Сред. балл по этапу  РСО-А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 по РФ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Минимальный порог, установленный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Рособрнад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зором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2017г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преодалели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минимальный порог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Набрали 80 баллов и более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69,7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36/24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7/100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Б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3,85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4,24</a:t>
                      </a:r>
                      <a:endParaRPr lang="ru-RU" sz="105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«</a:t>
                      </a: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5»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 П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49,3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58,4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54,7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35,5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35,5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55,1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44,7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55,44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47,5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5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65,2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5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31" marR="597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369621"/>
            <a:ext cx="638636" cy="10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 charset="0"/>
                <a:cs typeface="Times New Roman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234</Words>
  <Application>Microsoft Office PowerPoint</Application>
  <PresentationFormat>Экран (4:3)</PresentationFormat>
  <Paragraphs>156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Анализ ЕГЭ 2017 МКОУ СОШ №5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ЕГЭ 2014 МКОУ СОШ №5</dc:title>
  <dc:creator>Админ</dc:creator>
  <cp:lastModifiedBy>Админ</cp:lastModifiedBy>
  <cp:revision>29</cp:revision>
  <cp:lastPrinted>2016-09-13T13:19:40Z</cp:lastPrinted>
  <dcterms:created xsi:type="dcterms:W3CDTF">2014-08-29T05:22:36Z</dcterms:created>
  <dcterms:modified xsi:type="dcterms:W3CDTF">2017-09-26T07:00:31Z</dcterms:modified>
</cp:coreProperties>
</file>